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79" r:id="rId5"/>
    <p:sldId id="281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7"/>
    <a:srgbClr val="CC0033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64" d="100"/>
          <a:sy n="64" d="100"/>
        </p:scale>
        <p:origin x="765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44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ina LAPEYRE" userId="dbefed1b-37e0-4335-a0ed-fa9e8fe22872" providerId="ADAL" clId="{4EA2B5B4-3D09-4C63-86F2-10803927FF0C}"/>
    <pc:docChg chg="modSld modMainMaster">
      <pc:chgData name="Madina LAPEYRE" userId="dbefed1b-37e0-4335-a0ed-fa9e8fe22872" providerId="ADAL" clId="{4EA2B5B4-3D09-4C63-86F2-10803927FF0C}" dt="2026-08-31T10:03:13.664" v="14" actId="5793"/>
      <pc:docMkLst>
        <pc:docMk/>
      </pc:docMkLst>
      <pc:sldChg chg="addSp modSp mod">
        <pc:chgData name="Madina LAPEYRE" userId="dbefed1b-37e0-4335-a0ed-fa9e8fe22872" providerId="ADAL" clId="{4EA2B5B4-3D09-4C63-86F2-10803927FF0C}" dt="2026-08-31T10:02:49.224" v="13" actId="20577"/>
        <pc:sldMkLst>
          <pc:docMk/>
          <pc:sldMk cId="441993050" sldId="281"/>
        </pc:sldMkLst>
        <pc:spChg chg="mod">
          <ac:chgData name="Madina LAPEYRE" userId="dbefed1b-37e0-4335-a0ed-fa9e8fe22872" providerId="ADAL" clId="{4EA2B5B4-3D09-4C63-86F2-10803927FF0C}" dt="2026-08-31T10:02:49.224" v="13" actId="20577"/>
          <ac:spMkLst>
            <pc:docMk/>
            <pc:sldMk cId="441993050" sldId="281"/>
            <ac:spMk id="2" creationId="{1AEE164B-D5B7-E2EE-9CC9-67A67EF6703B}"/>
          </ac:spMkLst>
        </pc:spChg>
        <pc:spChg chg="add mod">
          <ac:chgData name="Madina LAPEYRE" userId="dbefed1b-37e0-4335-a0ed-fa9e8fe22872" providerId="ADAL" clId="{4EA2B5B4-3D09-4C63-86F2-10803927FF0C}" dt="2026-08-31T10:02:45.480" v="2" actId="1076"/>
          <ac:spMkLst>
            <pc:docMk/>
            <pc:sldMk cId="441993050" sldId="281"/>
            <ac:spMk id="4" creationId="{493580FA-3963-FD2A-18B7-6B5B057F9843}"/>
          </ac:spMkLst>
        </pc:spChg>
      </pc:sldChg>
      <pc:sldMasterChg chg="modSldLayout">
        <pc:chgData name="Madina LAPEYRE" userId="dbefed1b-37e0-4335-a0ed-fa9e8fe22872" providerId="ADAL" clId="{4EA2B5B4-3D09-4C63-86F2-10803927FF0C}" dt="2026-08-31T10:03:13.664" v="14" actId="5793"/>
        <pc:sldMasterMkLst>
          <pc:docMk/>
          <pc:sldMasterMk cId="3132204383" sldId="2147483648"/>
        </pc:sldMasterMkLst>
        <pc:sldLayoutChg chg="modSp mod">
          <pc:chgData name="Madina LAPEYRE" userId="dbefed1b-37e0-4335-a0ed-fa9e8fe22872" providerId="ADAL" clId="{4EA2B5B4-3D09-4C63-86F2-10803927FF0C}" dt="2026-08-31T10:03:13.664" v="14" actId="5793"/>
          <pc:sldLayoutMkLst>
            <pc:docMk/>
            <pc:sldMasterMk cId="3132204383" sldId="2147483648"/>
            <pc:sldLayoutMk cId="1060333950" sldId="2147483649"/>
          </pc:sldLayoutMkLst>
          <pc:spChg chg="mod">
            <ac:chgData name="Madina LAPEYRE" userId="dbefed1b-37e0-4335-a0ed-fa9e8fe22872" providerId="ADAL" clId="{4EA2B5B4-3D09-4C63-86F2-10803927FF0C}" dt="2026-08-31T10:03:13.664" v="14" actId="5793"/>
            <ac:spMkLst>
              <pc:docMk/>
              <pc:sldMasterMk cId="3132204383" sldId="2147483648"/>
              <pc:sldLayoutMk cId="1060333950" sldId="2147483649"/>
              <ac:spMk id="5" creationId="{C4130431-8A82-228E-98A9-09EC6DEDCD79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2B6632-A72E-45C2-B2F8-A9BC7A326F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258836-0265-4E92-B15F-7884FC5E8F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33AA5-3CA4-4AED-9992-825815F3C70D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4F9EEE-117C-4F36-83A7-731B4CF1DB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F836F-5849-46EB-9D73-C8E5521887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8444E-087B-4692-A72D-AC833807C8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ED1C7-DAA6-48DC-8105-D27B71E4C7CF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33C3A-9BB0-4808-BF64-91308A465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62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7110DA2-954C-4803-B3CD-7067E8E43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06" y="376740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8265163-7EC5-2819-13C4-0AB75B6EFAEE}"/>
              </a:ext>
            </a:extLst>
          </p:cNvPr>
          <p:cNvSpPr txBox="1">
            <a:spLocks/>
          </p:cNvSpPr>
          <p:nvPr userDrawn="1"/>
        </p:nvSpPr>
        <p:spPr>
          <a:xfrm>
            <a:off x="601664" y="2351290"/>
            <a:ext cx="5411822" cy="1183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rgbClr val="CC0033"/>
                </a:solidFill>
                <a:latin typeface="Baloo Thambi 2" panose="03080502040302020200" pitchFamily="66" charset="-18"/>
              </a:rPr>
              <a:t>PRESENTATION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4130431-8A82-228E-98A9-09EC6DEDCD79}"/>
              </a:ext>
            </a:extLst>
          </p:cNvPr>
          <p:cNvSpPr txBox="1">
            <a:spLocks/>
          </p:cNvSpPr>
          <p:nvPr userDrawn="1"/>
        </p:nvSpPr>
        <p:spPr>
          <a:xfrm>
            <a:off x="601664" y="3776034"/>
            <a:ext cx="522699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solidFill>
                  <a:srgbClr val="575757"/>
                </a:solidFill>
                <a:latin typeface="Baloo Thambi 2" panose="03080502040302020200" pitchFamily="66" charset="-18"/>
              </a:rPr>
              <a:t>Presenter Name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1974244C-7C16-D411-AF2A-C3BE28A16AE2}"/>
              </a:ext>
            </a:extLst>
          </p:cNvPr>
          <p:cNvCxnSpPr/>
          <p:nvPr userDrawn="1"/>
        </p:nvCxnSpPr>
        <p:spPr>
          <a:xfrm>
            <a:off x="727911" y="3615489"/>
            <a:ext cx="4746457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33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6143D-DDD2-A53B-185B-C6DDF4C00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762" y="-286882"/>
            <a:ext cx="10515600" cy="13255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5B438A-3F3D-E7F4-AC0C-F199E0E18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AF6A99-D70E-4046-EF9E-86CA02B16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BF95D-E691-BBAB-3BAC-CC1065D3F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86465-AF8F-46EB-9D74-02A42ACF3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19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5E3ED1-0FB3-4A5C-A263-5E7E8362F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669D0-2E98-4B46-B680-0D900F361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E864B-1187-4158-BB13-3F059047C4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53D35-C3DA-48CD-9542-E9154E93D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B3373-559B-4B19-B23C-A0BBDA7AE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86465-AF8F-46EB-9D74-02A42ACF3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20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BF3A5A5-17C0-8049-F804-027DC4DA0F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481" y="4331950"/>
            <a:ext cx="9144000" cy="1655762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402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E164B-D5B7-E2EE-9CC9-67A67EF6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Disclosures</a:t>
            </a:r>
            <a:endParaRPr lang="en-GB" dirty="0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493580FA-3963-FD2A-18B7-6B5B057F9843}"/>
              </a:ext>
            </a:extLst>
          </p:cNvPr>
          <p:cNvSpPr txBox="1">
            <a:spLocks/>
          </p:cNvSpPr>
          <p:nvPr/>
        </p:nvSpPr>
        <p:spPr>
          <a:xfrm>
            <a:off x="842317" y="1395152"/>
            <a:ext cx="1035000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defTabSz="438912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cs typeface="Arial"/>
              </a:rPr>
              <a:t>I have the following potential conflicts of interest to report:</a:t>
            </a:r>
          </a:p>
          <a:p>
            <a:pPr marL="713232" lvl="1" indent="-274320" defTabSz="438912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cs typeface="Arial"/>
              </a:rPr>
              <a:t>Receipt of grants/research support</a:t>
            </a:r>
          </a:p>
          <a:p>
            <a:pPr marL="713232" lvl="1" indent="-274320" defTabSz="438912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cs typeface="Arial"/>
              </a:rPr>
              <a:t>Receipt of honoraria and travel support</a:t>
            </a:r>
          </a:p>
          <a:p>
            <a:pPr marL="713232" lvl="1" indent="-274320" defTabSz="438912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cs typeface="Arial"/>
              </a:rPr>
              <a:t>Participation in a company sponsored speakers‘ bureau</a:t>
            </a:r>
          </a:p>
          <a:p>
            <a:pPr marL="713232" lvl="1" indent="-274320" defTabSz="438912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cs typeface="Arial"/>
              </a:rPr>
              <a:t>Employment in industry</a:t>
            </a:r>
          </a:p>
          <a:p>
            <a:pPr marL="713232" lvl="1" indent="-274320" defTabSz="438912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cs typeface="Arial"/>
              </a:rPr>
              <a:t>Shareholder in a healthcare company</a:t>
            </a:r>
          </a:p>
          <a:p>
            <a:pPr marL="713232" lvl="1" indent="-274320" defTabSz="438912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cs typeface="Arial"/>
              </a:rPr>
              <a:t>Owner of a healthcare company</a:t>
            </a:r>
          </a:p>
          <a:p>
            <a:pPr defTabSz="438912">
              <a:defRPr/>
            </a:pPr>
            <a:endParaRPr lang="en-US" sz="2000" dirty="0">
              <a:cs typeface="Arial"/>
            </a:endParaRPr>
          </a:p>
          <a:p>
            <a:pPr marL="342900" indent="-342900" defTabSz="438912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cs typeface="Arial"/>
              </a:rPr>
              <a:t>I do not have any potential conflict of interest </a:t>
            </a:r>
          </a:p>
        </p:txBody>
      </p:sp>
    </p:spTree>
    <p:extLst>
      <p:ext uri="{BB962C8B-B14F-4D97-AF65-F5344CB8AC3E}">
        <p14:creationId xmlns:p14="http://schemas.microsoft.com/office/powerpoint/2010/main" val="441993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Segoe UI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7bd349-66da-4766-96a8-583ed83819d0" xsi:nil="true"/>
    <lcf76f155ced4ddcb4097134ff3c332f xmlns="bf8c8c86-4658-44f7-b43d-b2c57e3b5b9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64BD2A3673034D8A2065CE6CD118AB" ma:contentTypeVersion="19" ma:contentTypeDescription="Create a new document." ma:contentTypeScope="" ma:versionID="f94c76d2316dfc53babffb40aeaaf46d">
  <xsd:schema xmlns:xsd="http://www.w3.org/2001/XMLSchema" xmlns:xs="http://www.w3.org/2001/XMLSchema" xmlns:p="http://schemas.microsoft.com/office/2006/metadata/properties" xmlns:ns2="bf8c8c86-4658-44f7-b43d-b2c57e3b5b9e" xmlns:ns3="497bd349-66da-4766-96a8-583ed83819d0" targetNamespace="http://schemas.microsoft.com/office/2006/metadata/properties" ma:root="true" ma:fieldsID="ea8aa3576e15d7e10b8c6ac8f7cb2a11" ns2:_="" ns3:_="">
    <xsd:import namespace="bf8c8c86-4658-44f7-b43d-b2c57e3b5b9e"/>
    <xsd:import namespace="497bd349-66da-4766-96a8-583ed83819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8c8c86-4658-44f7-b43d-b2c57e3b5b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85288dc-f81e-4de9-8c99-64640c990d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7bd349-66da-4766-96a8-583ed83819d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c0782f-1ca8-498c-8362-f2baefe48f59}" ma:internalName="TaxCatchAll" ma:showField="CatchAllData" ma:web="497bd349-66da-4766-96a8-583ed83819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DCABC-BACE-4788-9C69-6F91458D295F}">
  <ds:schemaRefs>
    <ds:schemaRef ds:uri="http://schemas.microsoft.com/office/2006/metadata/properties"/>
    <ds:schemaRef ds:uri="http://schemas.microsoft.com/office/infopath/2007/PartnerControls"/>
    <ds:schemaRef ds:uri="497bd349-66da-4766-96a8-583ed83819d0"/>
    <ds:schemaRef ds:uri="bf8c8c86-4658-44f7-b43d-b2c57e3b5b9e"/>
  </ds:schemaRefs>
</ds:datastoreItem>
</file>

<file path=customXml/itemProps2.xml><?xml version="1.0" encoding="utf-8"?>
<ds:datastoreItem xmlns:ds="http://schemas.openxmlformats.org/officeDocument/2006/customXml" ds:itemID="{7EEF1F42-0B51-4CF8-9848-80F174019B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2483D0-D9E8-4118-84A7-16D9AB09DCCF}">
  <ds:schemaRefs>
    <ds:schemaRef ds:uri="497bd349-66da-4766-96a8-583ed83819d0"/>
    <ds:schemaRef ds:uri="bf8c8c86-4658-44f7-b43d-b2c57e3b5b9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</TotalTime>
  <Words>54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Baloo Thambi 2</vt:lpstr>
      <vt:lpstr>Calibri</vt:lpstr>
      <vt:lpstr>Segoe UI Black</vt:lpstr>
      <vt:lpstr>Wingdings</vt:lpstr>
      <vt:lpstr>Office Theme</vt:lpstr>
      <vt:lpstr>PowerPoint Presentation</vt:lpstr>
      <vt:lpstr>Disclosures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Madina LAPEYRE</dc:creator>
  <cp:lastModifiedBy>Madina LAPEYRE</cp:lastModifiedBy>
  <cp:revision>14</cp:revision>
  <dcterms:created xsi:type="dcterms:W3CDTF">2021-06-24T09:35:47Z</dcterms:created>
  <dcterms:modified xsi:type="dcterms:W3CDTF">2026-08-31T10:03:22Z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0x010100E164BD2A3673034D8A2065CE6CD118AB</vt:lpwstr>
  </property>
  <property fmtid="{D5CDD505-2E9C-101B-9397-08002B2CF9AE}" pid="3" name="MediaServiceImageTags">
    <vt:lpwstr/>
  </property>
</Properties>
</file>